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60" r:id="rId3"/>
    <p:sldId id="262" r:id="rId4"/>
    <p:sldId id="316" r:id="rId5"/>
    <p:sldId id="327" r:id="rId6"/>
    <p:sldId id="317" r:id="rId7"/>
    <p:sldId id="308" r:id="rId8"/>
    <p:sldId id="331" r:id="rId9"/>
    <p:sldId id="337" r:id="rId10"/>
    <p:sldId id="335" r:id="rId11"/>
    <p:sldId id="340" r:id="rId12"/>
    <p:sldId id="279" r:id="rId13"/>
  </p:sldIdLst>
  <p:sldSz cx="12192000" cy="6858000"/>
  <p:notesSz cx="6858000" cy="9144000"/>
  <p:defaultTextStyle>
    <a:defPPr>
      <a:defRPr lang="zh-CN"/>
    </a:defPPr>
    <a:lvl1pPr marL="0" lvl="0" indent="0" algn="l" defTabSz="121793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Calibri" panose="020F0502020204030204" pitchFamily="34" charset="0"/>
        <a:ea typeface="幼圆" panose="02010509060101010101" pitchFamily="49" charset="-122"/>
      </a:defRPr>
    </a:lvl1pPr>
    <a:lvl2pPr marL="608330" lvl="1" indent="-151130" algn="l" defTabSz="121793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Calibri" panose="020F0502020204030204" pitchFamily="34" charset="0"/>
        <a:ea typeface="幼圆" panose="02010509060101010101" pitchFamily="49" charset="-122"/>
      </a:defRPr>
    </a:lvl2pPr>
    <a:lvl3pPr marL="1217930" lvl="2" indent="-303530" algn="l" defTabSz="121793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Calibri" panose="020F0502020204030204" pitchFamily="34" charset="0"/>
        <a:ea typeface="幼圆" panose="02010509060101010101" pitchFamily="49" charset="-122"/>
      </a:defRPr>
    </a:lvl3pPr>
    <a:lvl4pPr marL="1827530" lvl="3" indent="-455930" algn="l" defTabSz="121793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Calibri" panose="020F0502020204030204" pitchFamily="34" charset="0"/>
        <a:ea typeface="幼圆" panose="02010509060101010101" pitchFamily="49" charset="-122"/>
      </a:defRPr>
    </a:lvl4pPr>
    <a:lvl5pPr marL="2437130" lvl="4" indent="-608330" algn="l" defTabSz="121793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Calibri" panose="020F0502020204030204" pitchFamily="34" charset="0"/>
        <a:ea typeface="幼圆" panose="02010509060101010101" pitchFamily="49" charset="-122"/>
      </a:defRPr>
    </a:lvl5pPr>
    <a:lvl6pPr marL="2286000" lvl="5" indent="-608330" algn="l" defTabSz="121793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Calibri" panose="020F0502020204030204" pitchFamily="34" charset="0"/>
        <a:ea typeface="幼圆" panose="02010509060101010101" pitchFamily="49" charset="-122"/>
      </a:defRPr>
    </a:lvl6pPr>
    <a:lvl7pPr marL="2743200" lvl="6" indent="-608330" algn="l" defTabSz="121793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Calibri" panose="020F0502020204030204" pitchFamily="34" charset="0"/>
        <a:ea typeface="幼圆" panose="02010509060101010101" pitchFamily="49" charset="-122"/>
      </a:defRPr>
    </a:lvl7pPr>
    <a:lvl8pPr marL="3200400" lvl="7" indent="-608330" algn="l" defTabSz="121793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Calibri" panose="020F0502020204030204" pitchFamily="34" charset="0"/>
        <a:ea typeface="幼圆" panose="02010509060101010101" pitchFamily="49" charset="-122"/>
      </a:defRPr>
    </a:lvl8pPr>
    <a:lvl9pPr marL="3657600" lvl="8" indent="-608330" algn="l" defTabSz="121793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Calibri" panose="020F0502020204030204" pitchFamily="34" charset="0"/>
        <a:ea typeface="幼圆" panose="02010509060101010101" pitchFamily="49" charset="-122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2.xml"/><Relationship Id="rId8" Type="http://schemas.openxmlformats.org/officeDocument/2006/relationships/tags" Target="../tags/tag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0" Type="http://schemas.openxmlformats.org/officeDocument/2006/relationships/slideLayout" Target="../slideLayouts/slideLayout7.xml"/><Relationship Id="rId2" Type="http://schemas.openxmlformats.org/officeDocument/2006/relationships/tags" Target="../tags/tag7.xml"/><Relationship Id="rId19" Type="http://schemas.openxmlformats.org/officeDocument/2006/relationships/tags" Target="../tags/tag24.xml"/><Relationship Id="rId18" Type="http://schemas.openxmlformats.org/officeDocument/2006/relationships/tags" Target="../tags/tag23.xml"/><Relationship Id="rId17" Type="http://schemas.openxmlformats.org/officeDocument/2006/relationships/tags" Target="../tags/tag22.xml"/><Relationship Id="rId16" Type="http://schemas.openxmlformats.org/officeDocument/2006/relationships/tags" Target="../tags/tag21.xml"/><Relationship Id="rId15" Type="http://schemas.openxmlformats.org/officeDocument/2006/relationships/tags" Target="../tags/tag20.xml"/><Relationship Id="rId14" Type="http://schemas.openxmlformats.org/officeDocument/2006/relationships/tags" Target="../tags/tag19.xml"/><Relationship Id="rId13" Type="http://schemas.openxmlformats.org/officeDocument/2006/relationships/tags" Target="../tags/tag18.xml"/><Relationship Id="rId12" Type="http://schemas.openxmlformats.org/officeDocument/2006/relationships/tags" Target="../tags/tag17.xml"/><Relationship Id="rId11" Type="http://schemas.openxmlformats.org/officeDocument/2006/relationships/tags" Target="../tags/tag16.xml"/><Relationship Id="rId10" Type="http://schemas.openxmlformats.org/officeDocument/2006/relationships/tags" Target="../tags/tag15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33.xml"/><Relationship Id="rId8" Type="http://schemas.openxmlformats.org/officeDocument/2006/relationships/tags" Target="../tags/tag32.xml"/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0" Type="http://schemas.openxmlformats.org/officeDocument/2006/relationships/slideLayout" Target="../slideLayouts/slideLayout7.xml"/><Relationship Id="rId2" Type="http://schemas.openxmlformats.org/officeDocument/2006/relationships/tags" Target="../tags/tag26.xml"/><Relationship Id="rId19" Type="http://schemas.openxmlformats.org/officeDocument/2006/relationships/tags" Target="../tags/tag43.xml"/><Relationship Id="rId18" Type="http://schemas.openxmlformats.org/officeDocument/2006/relationships/tags" Target="../tags/tag42.xml"/><Relationship Id="rId17" Type="http://schemas.openxmlformats.org/officeDocument/2006/relationships/tags" Target="../tags/tag41.xml"/><Relationship Id="rId16" Type="http://schemas.openxmlformats.org/officeDocument/2006/relationships/tags" Target="../tags/tag40.xml"/><Relationship Id="rId15" Type="http://schemas.openxmlformats.org/officeDocument/2006/relationships/tags" Target="../tags/tag39.xml"/><Relationship Id="rId14" Type="http://schemas.openxmlformats.org/officeDocument/2006/relationships/tags" Target="../tags/tag38.xml"/><Relationship Id="rId13" Type="http://schemas.openxmlformats.org/officeDocument/2006/relationships/tags" Target="../tags/tag37.xml"/><Relationship Id="rId12" Type="http://schemas.openxmlformats.org/officeDocument/2006/relationships/tags" Target="../tags/tag36.xml"/><Relationship Id="rId11" Type="http://schemas.openxmlformats.org/officeDocument/2006/relationships/tags" Target="../tags/tag35.xml"/><Relationship Id="rId10" Type="http://schemas.openxmlformats.org/officeDocument/2006/relationships/tags" Target="../tags/tag34.xml"/><Relationship Id="rId1" Type="http://schemas.openxmlformats.org/officeDocument/2006/relationships/tags" Target="../tags/tag25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4" Type="http://schemas.openxmlformats.org/officeDocument/2006/relationships/slideLayout" Target="../slideLayouts/slideLayout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tags" Target="../tags/tag44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2" Type="http://schemas.openxmlformats.org/officeDocument/2006/relationships/slideLayout" Target="../slideLayouts/slideLayout7.xml"/><Relationship Id="rId21" Type="http://schemas.openxmlformats.org/officeDocument/2006/relationships/tags" Target="../tags/tag77.xml"/><Relationship Id="rId20" Type="http://schemas.openxmlformats.org/officeDocument/2006/relationships/tags" Target="../tags/tag76.xml"/><Relationship Id="rId2" Type="http://schemas.openxmlformats.org/officeDocument/2006/relationships/tags" Target="../tags/tag58.xml"/><Relationship Id="rId19" Type="http://schemas.openxmlformats.org/officeDocument/2006/relationships/tags" Target="../tags/tag75.xml"/><Relationship Id="rId18" Type="http://schemas.openxmlformats.org/officeDocument/2006/relationships/tags" Target="../tags/tag74.xml"/><Relationship Id="rId17" Type="http://schemas.openxmlformats.org/officeDocument/2006/relationships/tags" Target="../tags/tag73.xml"/><Relationship Id="rId16" Type="http://schemas.openxmlformats.org/officeDocument/2006/relationships/tags" Target="../tags/tag72.xml"/><Relationship Id="rId15" Type="http://schemas.openxmlformats.org/officeDocument/2006/relationships/tags" Target="../tags/tag71.xml"/><Relationship Id="rId14" Type="http://schemas.openxmlformats.org/officeDocument/2006/relationships/tags" Target="../tags/tag70.xml"/><Relationship Id="rId13" Type="http://schemas.openxmlformats.org/officeDocument/2006/relationships/tags" Target="../tags/tag69.xml"/><Relationship Id="rId12" Type="http://schemas.openxmlformats.org/officeDocument/2006/relationships/tags" Target="../tags/tag68.xml"/><Relationship Id="rId11" Type="http://schemas.openxmlformats.org/officeDocument/2006/relationships/tags" Target="../tags/tag67.xml"/><Relationship Id="rId10" Type="http://schemas.openxmlformats.org/officeDocument/2006/relationships/tags" Target="../tags/tag66.xml"/><Relationship Id="rId1" Type="http://schemas.openxmlformats.org/officeDocument/2006/relationships/tags" Target="../tags/tag57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86.xml"/><Relationship Id="rId8" Type="http://schemas.openxmlformats.org/officeDocument/2006/relationships/tags" Target="../tags/tag85.xml"/><Relationship Id="rId7" Type="http://schemas.openxmlformats.org/officeDocument/2006/relationships/tags" Target="../tags/tag84.xml"/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94.xml"/><Relationship Id="rId16" Type="http://schemas.openxmlformats.org/officeDocument/2006/relationships/tags" Target="../tags/tag93.xml"/><Relationship Id="rId15" Type="http://schemas.openxmlformats.org/officeDocument/2006/relationships/tags" Target="../tags/tag92.xml"/><Relationship Id="rId14" Type="http://schemas.openxmlformats.org/officeDocument/2006/relationships/tags" Target="../tags/tag91.xml"/><Relationship Id="rId13" Type="http://schemas.openxmlformats.org/officeDocument/2006/relationships/tags" Target="../tags/tag90.xml"/><Relationship Id="rId12" Type="http://schemas.openxmlformats.org/officeDocument/2006/relationships/tags" Target="../tags/tag89.xml"/><Relationship Id="rId11" Type="http://schemas.openxmlformats.org/officeDocument/2006/relationships/tags" Target="../tags/tag88.xml"/><Relationship Id="rId10" Type="http://schemas.openxmlformats.org/officeDocument/2006/relationships/tags" Target="../tags/tag87.xml"/><Relationship Id="rId1" Type="http://schemas.openxmlformats.org/officeDocument/2006/relationships/tags" Target="../tags/tag78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03.xml"/><Relationship Id="rId8" Type="http://schemas.openxmlformats.org/officeDocument/2006/relationships/tags" Target="../tags/tag102.xml"/><Relationship Id="rId7" Type="http://schemas.openxmlformats.org/officeDocument/2006/relationships/tags" Target="../tags/tag101.xml"/><Relationship Id="rId6" Type="http://schemas.openxmlformats.org/officeDocument/2006/relationships/tags" Target="../tags/tag100.xml"/><Relationship Id="rId5" Type="http://schemas.openxmlformats.org/officeDocument/2006/relationships/tags" Target="../tags/tag99.xml"/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4" Type="http://schemas.openxmlformats.org/officeDocument/2006/relationships/slideLayout" Target="../slideLayouts/slideLayout7.xml"/><Relationship Id="rId13" Type="http://schemas.openxmlformats.org/officeDocument/2006/relationships/tags" Target="../tags/tag107.xml"/><Relationship Id="rId12" Type="http://schemas.openxmlformats.org/officeDocument/2006/relationships/tags" Target="../tags/tag106.xml"/><Relationship Id="rId11" Type="http://schemas.openxmlformats.org/officeDocument/2006/relationships/tags" Target="../tags/tag105.xml"/><Relationship Id="rId10" Type="http://schemas.openxmlformats.org/officeDocument/2006/relationships/tags" Target="../tags/tag104.xml"/><Relationship Id="rId1" Type="http://schemas.openxmlformats.org/officeDocument/2006/relationships/tags" Target="../tags/tag95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16.xml"/><Relationship Id="rId8" Type="http://schemas.openxmlformats.org/officeDocument/2006/relationships/tags" Target="../tags/tag115.xml"/><Relationship Id="rId7" Type="http://schemas.openxmlformats.org/officeDocument/2006/relationships/tags" Target="../tags/tag114.xml"/><Relationship Id="rId6" Type="http://schemas.openxmlformats.org/officeDocument/2006/relationships/tags" Target="../tags/tag113.xml"/><Relationship Id="rId5" Type="http://schemas.openxmlformats.org/officeDocument/2006/relationships/tags" Target="../tags/tag112.xml"/><Relationship Id="rId4" Type="http://schemas.openxmlformats.org/officeDocument/2006/relationships/tags" Target="../tags/tag111.xml"/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7" Type="http://schemas.openxmlformats.org/officeDocument/2006/relationships/slideLayout" Target="../slideLayouts/slideLayout7.xml"/><Relationship Id="rId16" Type="http://schemas.openxmlformats.org/officeDocument/2006/relationships/tags" Target="../tags/tag123.xml"/><Relationship Id="rId15" Type="http://schemas.openxmlformats.org/officeDocument/2006/relationships/tags" Target="../tags/tag122.xml"/><Relationship Id="rId14" Type="http://schemas.openxmlformats.org/officeDocument/2006/relationships/tags" Target="../tags/tag121.xml"/><Relationship Id="rId13" Type="http://schemas.openxmlformats.org/officeDocument/2006/relationships/tags" Target="../tags/tag120.xml"/><Relationship Id="rId12" Type="http://schemas.openxmlformats.org/officeDocument/2006/relationships/tags" Target="../tags/tag119.xml"/><Relationship Id="rId11" Type="http://schemas.openxmlformats.org/officeDocument/2006/relationships/tags" Target="../tags/tag118.xml"/><Relationship Id="rId10" Type="http://schemas.openxmlformats.org/officeDocument/2006/relationships/tags" Target="../tags/tag117.xml"/><Relationship Id="rId1" Type="http://schemas.openxmlformats.org/officeDocument/2006/relationships/tags" Target="../tags/tag108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tags" Target="../tags/tag126.xml"/><Relationship Id="rId2" Type="http://schemas.openxmlformats.org/officeDocument/2006/relationships/tags" Target="../tags/tag125.xml"/><Relationship Id="rId17" Type="http://schemas.openxmlformats.org/officeDocument/2006/relationships/slideLayout" Target="../slideLayouts/slideLayout7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tags" Target="../tags/tag124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48.xml"/><Relationship Id="rId8" Type="http://schemas.openxmlformats.org/officeDocument/2006/relationships/tags" Target="../tags/tag147.xml"/><Relationship Id="rId7" Type="http://schemas.openxmlformats.org/officeDocument/2006/relationships/tags" Target="../tags/tag146.xml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153.xml"/><Relationship Id="rId13" Type="http://schemas.openxmlformats.org/officeDocument/2006/relationships/tags" Target="../tags/tag152.xml"/><Relationship Id="rId12" Type="http://schemas.openxmlformats.org/officeDocument/2006/relationships/tags" Target="../tags/tag151.xml"/><Relationship Id="rId11" Type="http://schemas.openxmlformats.org/officeDocument/2006/relationships/tags" Target="../tags/tag150.xml"/><Relationship Id="rId10" Type="http://schemas.openxmlformats.org/officeDocument/2006/relationships/tags" Target="../tags/tag149.xml"/><Relationship Id="rId1" Type="http://schemas.openxmlformats.org/officeDocument/2006/relationships/tags" Target="../tags/tag140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158.xml"/><Relationship Id="rId4" Type="http://schemas.openxmlformats.org/officeDocument/2006/relationships/tags" Target="../tags/tag157.xml"/><Relationship Id="rId3" Type="http://schemas.openxmlformats.org/officeDocument/2006/relationships/tags" Target="../tags/tag156.xml"/><Relationship Id="rId2" Type="http://schemas.openxmlformats.org/officeDocument/2006/relationships/tags" Target="../tags/tag155.xml"/><Relationship Id="rId1" Type="http://schemas.openxmlformats.org/officeDocument/2006/relationships/tags" Target="../tags/tag154.xml"/></Relationship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ame">
    <vt:lpwstr>简约线条PPT模板.ppt</vt:lpwstr>
  </property>
  <property fmtid="{D5CDD505-2E9C-101B-9397-08002B2CF9AE}" pid="3" name="fileid">
    <vt:lpwstr>812479</vt:lpwstr>
  </property>
  <property fmtid="{D5CDD505-2E9C-101B-9397-08002B2CF9AE}" pid="4" name="KSOProductBuildVer">
    <vt:lpwstr>2052-11.1.0.9584</vt:lpwstr>
  </property>
  <property fmtid="{D5CDD505-2E9C-101B-9397-08002B2CF9AE}" pid="5" name="KSORubyTemplateID">
    <vt:lpwstr>2</vt:lpwstr>
  </property>
</Properties>
</file>